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notesMasterIdLst>
    <p:notesMasterId r:id="rId6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here is a reference to the current class. This calls the constructor but you probably don't need to define the controller.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comes in useful when making blocks, creating views plugsin, migration plugins and so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 (we'll come onto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We will soon lose some hooks and need to use service based hooks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password_generator and creating our own service called services_decorator_example.decorated_password_generator.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create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links are on the repo page for the talk.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66</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2025-02-24T22:06:23Z</dcterms:created>
  <dcterms:modified xsi:type="dcterms:W3CDTF">2025-02-24T22:06:23Z</dcterms:modified>
</cp:coreProperties>
</file>